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3" r:id="rId4"/>
  </p:sldMasterIdLst>
  <p:notesMasterIdLst>
    <p:notesMasterId r:id="rId10"/>
  </p:notesMasterIdLst>
  <p:sldIdLst>
    <p:sldId id="318" r:id="rId5"/>
    <p:sldId id="313" r:id="rId6"/>
    <p:sldId id="310" r:id="rId7"/>
    <p:sldId id="320" r:id="rId8"/>
    <p:sldId id="32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51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38" autoAdjust="0"/>
    <p:restoredTop sz="84970" autoAdjust="0"/>
  </p:normalViewPr>
  <p:slideViewPr>
    <p:cSldViewPr snapToGrid="0">
      <p:cViewPr>
        <p:scale>
          <a:sx n="57" d="100"/>
          <a:sy n="57" d="100"/>
        </p:scale>
        <p:origin x="4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5201-D7F0-4F3C-ABAF-92770630C167}" type="datetimeFigureOut">
              <a:rPr lang="en-IN" smtClean="0"/>
              <a:t>09-08-2020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69D8C-627F-4DE7-8556-CD224DEDBE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8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7226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739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9681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8/9/2020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53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456915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40426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05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714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321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16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44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951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8/9/2020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58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907D986-8816-4272-A432-0437A28A9828}" type="datetime1">
              <a:rPr lang="en-US" smtClean="0"/>
              <a:t>8/9/2020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618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8/9/2020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12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286" y="1817914"/>
            <a:ext cx="11495314" cy="805544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 Motivational factors for Export Marketing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6009F5-DE05-429A-BAA7-C67EC6AA1E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18657" y="5464628"/>
            <a:ext cx="7197726" cy="468086"/>
          </a:xfrm>
        </p:spPr>
        <p:txBody>
          <a:bodyPr>
            <a:noAutofit/>
          </a:bodyPr>
          <a:lstStyle/>
          <a:p>
            <a:pPr algn="ctr"/>
            <a:r>
              <a:rPr lang="en-IN" sz="2800" dirty="0"/>
              <a:t>     Dr. Sumita Shankar </a:t>
            </a:r>
          </a:p>
        </p:txBody>
      </p:sp>
      <p:pic>
        <p:nvPicPr>
          <p:cNvPr id="5" name="Picture 2" descr="Gujarat, Maharashtra together contribute 46 percent to India's ...">
            <a:extLst>
              <a:ext uri="{FF2B5EF4-FFF2-40B4-BE49-F238E27FC236}">
                <a16:creationId xmlns:a16="http://schemas.microsoft.com/office/drawing/2014/main" id="{65A9A40A-69AE-4331-951D-1F5A1BD1C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4886" y="3864429"/>
            <a:ext cx="2873827" cy="225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2012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A4F9-CB64-40CB-A6EB-C28F73D2A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304801"/>
            <a:ext cx="9603275" cy="1548954"/>
          </a:xfrm>
        </p:spPr>
        <p:txBody>
          <a:bodyPr>
            <a:noAutofit/>
          </a:bodyPr>
          <a:lstStyle/>
          <a:p>
            <a:pPr algn="ctr"/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MOTIVATIONAL FACTORS FOR EXPORTING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970BD-78F7-4E25-9584-07265E34D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315165"/>
            <a:ext cx="9603275" cy="28517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Rate of profit</a:t>
            </a: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Sales and production stability </a:t>
            </a: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Inadequate domestic demand </a:t>
            </a: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Economic growth </a:t>
            </a: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460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8EC960F-0755-4404-A155-2E256DE5A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179" y="2217140"/>
            <a:ext cx="9986449" cy="35740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5.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Reducing business risks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6.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Information </a:t>
            </a:r>
            <a:r>
              <a:rPr lang="en-IN" sz="44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and media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Revolution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7.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Strategic vision </a:t>
            </a: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8.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Government policies </a:t>
            </a: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IN" sz="2800" b="1" dirty="0">
              <a:latin typeface="Arial Black" panose="020B0A04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6B326A-DD2C-4261-AD47-FCB93580761D}"/>
              </a:ext>
            </a:extLst>
          </p:cNvPr>
          <p:cNvSpPr txBox="1"/>
          <p:nvPr/>
        </p:nvSpPr>
        <p:spPr>
          <a:xfrm rot="10800000" flipH="1">
            <a:off x="3506344" y="2988743"/>
            <a:ext cx="481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48F5276-5611-43A9-A4BB-0008A1A95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1" y="261258"/>
            <a:ext cx="9683254" cy="1491342"/>
          </a:xfrm>
        </p:spPr>
        <p:txBody>
          <a:bodyPr>
            <a:noAutofit/>
          </a:bodyPr>
          <a:lstStyle/>
          <a:p>
            <a:pPr algn="ctr"/>
            <a:r>
              <a:rPr lang="en-IN" sz="4800" dirty="0"/>
              <a:t>MOTIVATIONAL FACTORS FOR EXPORTING </a:t>
            </a:r>
          </a:p>
        </p:txBody>
      </p:sp>
    </p:spTree>
    <p:extLst>
      <p:ext uri="{BB962C8B-B14F-4D97-AF65-F5344CB8AC3E}">
        <p14:creationId xmlns:p14="http://schemas.microsoft.com/office/powerpoint/2010/main" val="4193499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8EC960F-0755-4404-A155-2E256DE5A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179" y="2217140"/>
            <a:ext cx="9986449" cy="35740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</a:t>
            </a:r>
            <a:r>
              <a:rPr lang="en-IN" sz="4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IN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WTO  </a:t>
            </a:r>
            <a:endParaRPr lang="en-IN" sz="4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10. </a:t>
            </a:r>
            <a:r>
              <a:rPr lang="en-IN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Benefit of bulk selling </a:t>
            </a:r>
            <a:endParaRPr lang="en-IN" sz="4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800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IN" sz="2800" b="1" dirty="0">
              <a:latin typeface="Arial Black" panose="020B0A04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6B326A-DD2C-4261-AD47-FCB93580761D}"/>
              </a:ext>
            </a:extLst>
          </p:cNvPr>
          <p:cNvSpPr txBox="1"/>
          <p:nvPr/>
        </p:nvSpPr>
        <p:spPr>
          <a:xfrm rot="10800000" flipH="1">
            <a:off x="3506344" y="2988743"/>
            <a:ext cx="4812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48F5276-5611-43A9-A4BB-0008A1A95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1" y="261258"/>
            <a:ext cx="9683254" cy="1491342"/>
          </a:xfrm>
        </p:spPr>
        <p:txBody>
          <a:bodyPr>
            <a:noAutofit/>
          </a:bodyPr>
          <a:lstStyle/>
          <a:p>
            <a:pPr algn="ctr"/>
            <a:r>
              <a:rPr lang="en-IN" sz="4800" dirty="0"/>
              <a:t>MOTIVATIONAL FACTORS FOR EXPORTING </a:t>
            </a:r>
          </a:p>
        </p:txBody>
      </p:sp>
    </p:spTree>
    <p:extLst>
      <p:ext uri="{BB962C8B-B14F-4D97-AF65-F5344CB8AC3E}">
        <p14:creationId xmlns:p14="http://schemas.microsoft.com/office/powerpoint/2010/main" val="3908026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re we saying Thank You enough and can we measure that? – flex.bi">
            <a:extLst>
              <a:ext uri="{FF2B5EF4-FFF2-40B4-BE49-F238E27FC236}">
                <a16:creationId xmlns:a16="http://schemas.microsoft.com/office/drawing/2014/main" id="{FA829123-BD5B-48F5-9633-D67DCB7BA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15800" cy="6150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71587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137</TotalTime>
  <Words>82</Words>
  <Application>Microsoft Office PowerPoint</Application>
  <PresentationFormat>Widescreen</PresentationFormat>
  <Paragraphs>24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Gill Sans MT</vt:lpstr>
      <vt:lpstr>Times New Roman</vt:lpstr>
      <vt:lpstr>Gallery</vt:lpstr>
      <vt:lpstr> Motivational factors for Export Marketing </vt:lpstr>
      <vt:lpstr>MOTIVATIONAL FACTORS FOR EXPORTING </vt:lpstr>
      <vt:lpstr>MOTIVATIONAL FACTORS FOR EXPORTING </vt:lpstr>
      <vt:lpstr>MOTIVATIONAL FACTORS FOR EXPORTING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MARKETING</dc:title>
  <dc:creator>Sumita Shankar</dc:creator>
  <cp:lastModifiedBy>Sumita Shankar</cp:lastModifiedBy>
  <cp:revision>18</cp:revision>
  <dcterms:created xsi:type="dcterms:W3CDTF">2020-07-21T06:59:49Z</dcterms:created>
  <dcterms:modified xsi:type="dcterms:W3CDTF">2020-08-09T11:45:26Z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